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7" r:id="rId2"/>
    <p:sldId id="271" r:id="rId3"/>
    <p:sldId id="273" r:id="rId4"/>
    <p:sldId id="260" r:id="rId5"/>
    <p:sldId id="262" r:id="rId6"/>
    <p:sldId id="258" r:id="rId7"/>
    <p:sldId id="274" r:id="rId8"/>
    <p:sldId id="269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AC38C4-0364-4FAA-9BB5-F914CAF632A2}">
          <p14:sldIdLst>
            <p14:sldId id="257"/>
            <p14:sldId id="271"/>
            <p14:sldId id="273"/>
            <p14:sldId id="260"/>
            <p14:sldId id="262"/>
            <p14:sldId id="258"/>
            <p14:sldId id="274"/>
            <p14:sldId id="269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3DD29-2AF4-4F58-B59C-45555D22939D}" v="2" dt="2020-12-03T18:47:5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218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oomquist" userId="4d4f8d38-cc6d-40d2-b7cd-a1687cc4f893" providerId="ADAL" clId="{DFC3DD29-2AF4-4F58-B59C-45555D22939D}"/>
    <pc:docChg chg="modSld sldOrd">
      <pc:chgData name="Michael Bloomquist" userId="4d4f8d38-cc6d-40d2-b7cd-a1687cc4f893" providerId="ADAL" clId="{DFC3DD29-2AF4-4F58-B59C-45555D22939D}" dt="2020-12-03T18:47:54.095" v="1"/>
      <pc:docMkLst>
        <pc:docMk/>
      </pc:docMkLst>
      <pc:sldChg chg="ord modAnim">
        <pc:chgData name="Michael Bloomquist" userId="4d4f8d38-cc6d-40d2-b7cd-a1687cc4f893" providerId="ADAL" clId="{DFC3DD29-2AF4-4F58-B59C-45555D22939D}" dt="2020-12-03T18:47:54.095" v="1"/>
        <pc:sldMkLst>
          <pc:docMk/>
          <pc:sldMk cId="2109907003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C4B61-D462-47B3-A043-94630D9908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D3B8121-355E-40F4-8292-3E799194E8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PR/FAQs</a:t>
          </a:r>
        </a:p>
      </dgm:t>
    </dgm:pt>
    <dgm:pt modelId="{3F3E9323-E4B4-4357-8330-F6D7D3191B44}" type="parTrans" cxnId="{3102E7BF-8571-4D90-8E0F-4F23BE8D35B1}">
      <dgm:prSet/>
      <dgm:spPr/>
      <dgm:t>
        <a:bodyPr/>
        <a:lstStyle/>
        <a:p>
          <a:endParaRPr lang="en-US"/>
        </a:p>
      </dgm:t>
    </dgm:pt>
    <dgm:pt modelId="{AE39A30E-D57C-4213-ADA4-8AD3F61303D1}" type="sibTrans" cxnId="{3102E7BF-8571-4D90-8E0F-4F23BE8D35B1}">
      <dgm:prSet/>
      <dgm:spPr/>
      <dgm:t>
        <a:bodyPr/>
        <a:lstStyle/>
        <a:p>
          <a:endParaRPr lang="en-US"/>
        </a:p>
      </dgm:t>
    </dgm:pt>
    <dgm:pt modelId="{D2DD7224-D6E1-4EEB-B9BD-9F17DE81D5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Requirements Specification (SRS)</a:t>
          </a:r>
        </a:p>
      </dgm:t>
    </dgm:pt>
    <dgm:pt modelId="{F92953A8-5F86-488E-B4A3-9F012313BBDF}" type="parTrans" cxnId="{DF0F0270-6123-4D6E-93FB-40CDDC40ED6E}">
      <dgm:prSet/>
      <dgm:spPr/>
      <dgm:t>
        <a:bodyPr/>
        <a:lstStyle/>
        <a:p>
          <a:endParaRPr lang="en-US"/>
        </a:p>
      </dgm:t>
    </dgm:pt>
    <dgm:pt modelId="{DFEFA48F-08DC-40EA-81D0-4B5AA72C507D}" type="sibTrans" cxnId="{DF0F0270-6123-4D6E-93FB-40CDDC40ED6E}">
      <dgm:prSet/>
      <dgm:spPr/>
      <dgm:t>
        <a:bodyPr/>
        <a:lstStyle/>
        <a:p>
          <a:endParaRPr lang="en-US"/>
        </a:p>
      </dgm:t>
    </dgm:pt>
    <dgm:pt modelId="{66A02266-BAE5-4FC0-BB51-5994325795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Design Document (SDD)</a:t>
          </a:r>
        </a:p>
      </dgm:t>
    </dgm:pt>
    <dgm:pt modelId="{E2D7A030-970A-4AE7-9AEB-334F6E86B2EE}" type="parTrans" cxnId="{E1292D74-E702-4C0F-90E1-07BC47E42AB3}">
      <dgm:prSet/>
      <dgm:spPr/>
      <dgm:t>
        <a:bodyPr/>
        <a:lstStyle/>
        <a:p>
          <a:endParaRPr lang="en-US"/>
        </a:p>
      </dgm:t>
    </dgm:pt>
    <dgm:pt modelId="{B9B73425-CEC8-42D2-9C0F-BC502E08A166}" type="sibTrans" cxnId="{E1292D74-E702-4C0F-90E1-07BC47E42AB3}">
      <dgm:prSet/>
      <dgm:spPr/>
      <dgm:t>
        <a:bodyPr/>
        <a:lstStyle/>
        <a:p>
          <a:endParaRPr lang="en-US"/>
        </a:p>
      </dgm:t>
    </dgm:pt>
    <dgm:pt modelId="{0A23B967-3A17-4036-BAF5-E310F3E83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Log</a:t>
          </a:r>
        </a:p>
      </dgm:t>
    </dgm:pt>
    <dgm:pt modelId="{EAE30778-B67C-4047-BFC4-69B840CF41B2}" type="parTrans" cxnId="{F605F004-0C87-4D13-BCEF-DF97399421DA}">
      <dgm:prSet/>
      <dgm:spPr/>
      <dgm:t>
        <a:bodyPr/>
        <a:lstStyle/>
        <a:p>
          <a:endParaRPr lang="en-US"/>
        </a:p>
      </dgm:t>
    </dgm:pt>
    <dgm:pt modelId="{CDCC180E-EA0B-4ED8-9795-F1C094D4F298}" type="sibTrans" cxnId="{F605F004-0C87-4D13-BCEF-DF97399421DA}">
      <dgm:prSet/>
      <dgm:spPr/>
      <dgm:t>
        <a:bodyPr/>
        <a:lstStyle/>
        <a:p>
          <a:endParaRPr lang="en-US"/>
        </a:p>
      </dgm:t>
    </dgm:pt>
    <dgm:pt modelId="{9A7B47D8-F6D0-44A3-AFF3-E859A178793B}" type="pres">
      <dgm:prSet presAssocID="{BA0C4B61-D462-47B3-A043-94630D9908FB}" presName="root" presStyleCnt="0">
        <dgm:presLayoutVars>
          <dgm:dir/>
          <dgm:resizeHandles val="exact"/>
        </dgm:presLayoutVars>
      </dgm:prSet>
      <dgm:spPr/>
    </dgm:pt>
    <dgm:pt modelId="{526F1C7E-48CF-4614-8519-133DE05AC622}" type="pres">
      <dgm:prSet presAssocID="{BD3B8121-355E-40F4-8292-3E799194E8F0}" presName="compNode" presStyleCnt="0"/>
      <dgm:spPr/>
    </dgm:pt>
    <dgm:pt modelId="{3C018016-31F0-421F-BB0B-FA66E662954E}" type="pres">
      <dgm:prSet presAssocID="{BD3B8121-355E-40F4-8292-3E799194E8F0}" presName="bgRect" presStyleLbl="bgShp" presStyleIdx="0" presStyleCnt="4"/>
      <dgm:spPr/>
    </dgm:pt>
    <dgm:pt modelId="{E2E28030-86D8-4891-90F4-F0B1CDC98D33}" type="pres">
      <dgm:prSet presAssocID="{BD3B8121-355E-40F4-8292-3E799194E8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1578141-4C19-4987-B9E9-2E7179CD64E5}" type="pres">
      <dgm:prSet presAssocID="{BD3B8121-355E-40F4-8292-3E799194E8F0}" presName="spaceRect" presStyleCnt="0"/>
      <dgm:spPr/>
    </dgm:pt>
    <dgm:pt modelId="{07539430-FEED-428F-B86F-EA4D4E78297C}" type="pres">
      <dgm:prSet presAssocID="{BD3B8121-355E-40F4-8292-3E799194E8F0}" presName="parTx" presStyleLbl="revTx" presStyleIdx="0" presStyleCnt="4">
        <dgm:presLayoutVars>
          <dgm:chMax val="0"/>
          <dgm:chPref val="0"/>
        </dgm:presLayoutVars>
      </dgm:prSet>
      <dgm:spPr/>
    </dgm:pt>
    <dgm:pt modelId="{B8E275DC-1543-452E-9264-DF7652641BB1}" type="pres">
      <dgm:prSet presAssocID="{AE39A30E-D57C-4213-ADA4-8AD3F61303D1}" presName="sibTrans" presStyleCnt="0"/>
      <dgm:spPr/>
    </dgm:pt>
    <dgm:pt modelId="{6BE5D4CD-6AC8-4854-8B0E-B98F5701A86C}" type="pres">
      <dgm:prSet presAssocID="{D2DD7224-D6E1-4EEB-B9BD-9F17DE81D588}" presName="compNode" presStyleCnt="0"/>
      <dgm:spPr/>
    </dgm:pt>
    <dgm:pt modelId="{7B9AF98D-A9FA-40C5-898E-3F90CD119600}" type="pres">
      <dgm:prSet presAssocID="{D2DD7224-D6E1-4EEB-B9BD-9F17DE81D588}" presName="bgRect" presStyleLbl="bgShp" presStyleIdx="1" presStyleCnt="4"/>
      <dgm:spPr/>
    </dgm:pt>
    <dgm:pt modelId="{92273965-878A-42FB-A026-69BF087D623D}" type="pres">
      <dgm:prSet presAssocID="{D2DD7224-D6E1-4EEB-B9BD-9F17DE81D5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8321275-F20B-484F-B023-067272C5AF0D}" type="pres">
      <dgm:prSet presAssocID="{D2DD7224-D6E1-4EEB-B9BD-9F17DE81D588}" presName="spaceRect" presStyleCnt="0"/>
      <dgm:spPr/>
    </dgm:pt>
    <dgm:pt modelId="{668434B1-EB8A-4F60-8DF4-9DADC86A0FD3}" type="pres">
      <dgm:prSet presAssocID="{D2DD7224-D6E1-4EEB-B9BD-9F17DE81D588}" presName="parTx" presStyleLbl="revTx" presStyleIdx="1" presStyleCnt="4">
        <dgm:presLayoutVars>
          <dgm:chMax val="0"/>
          <dgm:chPref val="0"/>
        </dgm:presLayoutVars>
      </dgm:prSet>
      <dgm:spPr/>
    </dgm:pt>
    <dgm:pt modelId="{D9A45AC6-139C-4939-9EE3-4072D3E00FDE}" type="pres">
      <dgm:prSet presAssocID="{DFEFA48F-08DC-40EA-81D0-4B5AA72C507D}" presName="sibTrans" presStyleCnt="0"/>
      <dgm:spPr/>
    </dgm:pt>
    <dgm:pt modelId="{A724E359-E846-435F-BC43-0611B2066A64}" type="pres">
      <dgm:prSet presAssocID="{66A02266-BAE5-4FC0-BB51-59943257954D}" presName="compNode" presStyleCnt="0"/>
      <dgm:spPr/>
    </dgm:pt>
    <dgm:pt modelId="{96FE5297-817D-41A6-BAE6-50C64A37855F}" type="pres">
      <dgm:prSet presAssocID="{66A02266-BAE5-4FC0-BB51-59943257954D}" presName="bgRect" presStyleLbl="bgShp" presStyleIdx="2" presStyleCnt="4"/>
      <dgm:spPr/>
    </dgm:pt>
    <dgm:pt modelId="{0FE6DE4E-D169-4B64-BAF4-F341AA71C9AC}" type="pres">
      <dgm:prSet presAssocID="{66A02266-BAE5-4FC0-BB51-5994325795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391DD08-6B1D-4B6B-B849-C8C559812ABD}" type="pres">
      <dgm:prSet presAssocID="{66A02266-BAE5-4FC0-BB51-59943257954D}" presName="spaceRect" presStyleCnt="0"/>
      <dgm:spPr/>
    </dgm:pt>
    <dgm:pt modelId="{62655F8E-41B9-4FD2-A3D7-57106EB60B6F}" type="pres">
      <dgm:prSet presAssocID="{66A02266-BAE5-4FC0-BB51-59943257954D}" presName="parTx" presStyleLbl="revTx" presStyleIdx="2" presStyleCnt="4">
        <dgm:presLayoutVars>
          <dgm:chMax val="0"/>
          <dgm:chPref val="0"/>
        </dgm:presLayoutVars>
      </dgm:prSet>
      <dgm:spPr/>
    </dgm:pt>
    <dgm:pt modelId="{45CA4524-7004-4517-9546-58523E44E430}" type="pres">
      <dgm:prSet presAssocID="{B9B73425-CEC8-42D2-9C0F-BC502E08A166}" presName="sibTrans" presStyleCnt="0"/>
      <dgm:spPr/>
    </dgm:pt>
    <dgm:pt modelId="{2528B9B8-34AF-48FE-B752-C63AD0491E1C}" type="pres">
      <dgm:prSet presAssocID="{0A23B967-3A17-4036-BAF5-E310F3E83489}" presName="compNode" presStyleCnt="0"/>
      <dgm:spPr/>
    </dgm:pt>
    <dgm:pt modelId="{3DEA18C5-7A15-4695-BC96-BE9895F1899F}" type="pres">
      <dgm:prSet presAssocID="{0A23B967-3A17-4036-BAF5-E310F3E83489}" presName="bgRect" presStyleLbl="bgShp" presStyleIdx="3" presStyleCnt="4"/>
      <dgm:spPr/>
    </dgm:pt>
    <dgm:pt modelId="{54AC68AE-143B-4E23-8F16-748EB427C395}" type="pres">
      <dgm:prSet presAssocID="{0A23B967-3A17-4036-BAF5-E310F3E834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3ED1A2-4048-4B95-8576-EE422290844A}" type="pres">
      <dgm:prSet presAssocID="{0A23B967-3A17-4036-BAF5-E310F3E83489}" presName="spaceRect" presStyleCnt="0"/>
      <dgm:spPr/>
    </dgm:pt>
    <dgm:pt modelId="{CBA1BB22-6B85-4614-96DD-5E409E3CD6F2}" type="pres">
      <dgm:prSet presAssocID="{0A23B967-3A17-4036-BAF5-E310F3E834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605F004-0C87-4D13-BCEF-DF97399421DA}" srcId="{BA0C4B61-D462-47B3-A043-94630D9908FB}" destId="{0A23B967-3A17-4036-BAF5-E310F3E83489}" srcOrd="3" destOrd="0" parTransId="{EAE30778-B67C-4047-BFC4-69B840CF41B2}" sibTransId="{CDCC180E-EA0B-4ED8-9795-F1C094D4F298}"/>
    <dgm:cxn modelId="{2B661522-403F-4A93-B11A-719B9B3A7E81}" type="presOf" srcId="{BD3B8121-355E-40F4-8292-3E799194E8F0}" destId="{07539430-FEED-428F-B86F-EA4D4E78297C}" srcOrd="0" destOrd="0" presId="urn:microsoft.com/office/officeart/2018/2/layout/IconVerticalSolidList"/>
    <dgm:cxn modelId="{175D6F6E-5F15-44A3-A2E7-74F996637B1F}" type="presOf" srcId="{0A23B967-3A17-4036-BAF5-E310F3E83489}" destId="{CBA1BB22-6B85-4614-96DD-5E409E3CD6F2}" srcOrd="0" destOrd="0" presId="urn:microsoft.com/office/officeart/2018/2/layout/IconVerticalSolidList"/>
    <dgm:cxn modelId="{DF0F0270-6123-4D6E-93FB-40CDDC40ED6E}" srcId="{BA0C4B61-D462-47B3-A043-94630D9908FB}" destId="{D2DD7224-D6E1-4EEB-B9BD-9F17DE81D588}" srcOrd="1" destOrd="0" parTransId="{F92953A8-5F86-488E-B4A3-9F012313BBDF}" sibTransId="{DFEFA48F-08DC-40EA-81D0-4B5AA72C507D}"/>
    <dgm:cxn modelId="{E1292D74-E702-4C0F-90E1-07BC47E42AB3}" srcId="{BA0C4B61-D462-47B3-A043-94630D9908FB}" destId="{66A02266-BAE5-4FC0-BB51-59943257954D}" srcOrd="2" destOrd="0" parTransId="{E2D7A030-970A-4AE7-9AEB-334F6E86B2EE}" sibTransId="{B9B73425-CEC8-42D2-9C0F-BC502E08A166}"/>
    <dgm:cxn modelId="{31D06597-3B26-4D28-85B3-452DD791E12C}" type="presOf" srcId="{BA0C4B61-D462-47B3-A043-94630D9908FB}" destId="{9A7B47D8-F6D0-44A3-AFF3-E859A178793B}" srcOrd="0" destOrd="0" presId="urn:microsoft.com/office/officeart/2018/2/layout/IconVerticalSolidList"/>
    <dgm:cxn modelId="{96063C9E-1ECA-4D65-8553-0B8752007D4A}" type="presOf" srcId="{66A02266-BAE5-4FC0-BB51-59943257954D}" destId="{62655F8E-41B9-4FD2-A3D7-57106EB60B6F}" srcOrd="0" destOrd="0" presId="urn:microsoft.com/office/officeart/2018/2/layout/IconVerticalSolidList"/>
    <dgm:cxn modelId="{3102E7BF-8571-4D90-8E0F-4F23BE8D35B1}" srcId="{BA0C4B61-D462-47B3-A043-94630D9908FB}" destId="{BD3B8121-355E-40F4-8292-3E799194E8F0}" srcOrd="0" destOrd="0" parTransId="{3F3E9323-E4B4-4357-8330-F6D7D3191B44}" sibTransId="{AE39A30E-D57C-4213-ADA4-8AD3F61303D1}"/>
    <dgm:cxn modelId="{EC754FD1-7876-4A23-B9B1-5C0ED8AB6822}" type="presOf" srcId="{D2DD7224-D6E1-4EEB-B9BD-9F17DE81D588}" destId="{668434B1-EB8A-4F60-8DF4-9DADC86A0FD3}" srcOrd="0" destOrd="0" presId="urn:microsoft.com/office/officeart/2018/2/layout/IconVerticalSolidList"/>
    <dgm:cxn modelId="{A45F79F1-AB5A-4F29-B14B-1B50BF9EC38D}" type="presParOf" srcId="{9A7B47D8-F6D0-44A3-AFF3-E859A178793B}" destId="{526F1C7E-48CF-4614-8519-133DE05AC622}" srcOrd="0" destOrd="0" presId="urn:microsoft.com/office/officeart/2018/2/layout/IconVerticalSolidList"/>
    <dgm:cxn modelId="{73370677-D600-4D0E-881C-351CB32C9AC9}" type="presParOf" srcId="{526F1C7E-48CF-4614-8519-133DE05AC622}" destId="{3C018016-31F0-421F-BB0B-FA66E662954E}" srcOrd="0" destOrd="0" presId="urn:microsoft.com/office/officeart/2018/2/layout/IconVerticalSolidList"/>
    <dgm:cxn modelId="{2CACF4EE-06CD-4F8C-AF12-92AE833F6AED}" type="presParOf" srcId="{526F1C7E-48CF-4614-8519-133DE05AC622}" destId="{E2E28030-86D8-4891-90F4-F0B1CDC98D33}" srcOrd="1" destOrd="0" presId="urn:microsoft.com/office/officeart/2018/2/layout/IconVerticalSolidList"/>
    <dgm:cxn modelId="{710FE27F-CBD9-4B10-A051-FD9928E2393E}" type="presParOf" srcId="{526F1C7E-48CF-4614-8519-133DE05AC622}" destId="{71578141-4C19-4987-B9E9-2E7179CD64E5}" srcOrd="2" destOrd="0" presId="urn:microsoft.com/office/officeart/2018/2/layout/IconVerticalSolidList"/>
    <dgm:cxn modelId="{346C911C-B6BE-43D1-A590-154A9C569A15}" type="presParOf" srcId="{526F1C7E-48CF-4614-8519-133DE05AC622}" destId="{07539430-FEED-428F-B86F-EA4D4E78297C}" srcOrd="3" destOrd="0" presId="urn:microsoft.com/office/officeart/2018/2/layout/IconVerticalSolidList"/>
    <dgm:cxn modelId="{C2E1244B-762E-4924-9B0E-B65873FE5D42}" type="presParOf" srcId="{9A7B47D8-F6D0-44A3-AFF3-E859A178793B}" destId="{B8E275DC-1543-452E-9264-DF7652641BB1}" srcOrd="1" destOrd="0" presId="urn:microsoft.com/office/officeart/2018/2/layout/IconVerticalSolidList"/>
    <dgm:cxn modelId="{27056C0D-7A23-45C0-AACD-A1DE81F5770E}" type="presParOf" srcId="{9A7B47D8-F6D0-44A3-AFF3-E859A178793B}" destId="{6BE5D4CD-6AC8-4854-8B0E-B98F5701A86C}" srcOrd="2" destOrd="0" presId="urn:microsoft.com/office/officeart/2018/2/layout/IconVerticalSolidList"/>
    <dgm:cxn modelId="{F41C5614-379A-4819-AE74-80053AF5B696}" type="presParOf" srcId="{6BE5D4CD-6AC8-4854-8B0E-B98F5701A86C}" destId="{7B9AF98D-A9FA-40C5-898E-3F90CD119600}" srcOrd="0" destOrd="0" presId="urn:microsoft.com/office/officeart/2018/2/layout/IconVerticalSolidList"/>
    <dgm:cxn modelId="{CA7AD9C7-03DB-4BBB-A87D-FB27F722397D}" type="presParOf" srcId="{6BE5D4CD-6AC8-4854-8B0E-B98F5701A86C}" destId="{92273965-878A-42FB-A026-69BF087D623D}" srcOrd="1" destOrd="0" presId="urn:microsoft.com/office/officeart/2018/2/layout/IconVerticalSolidList"/>
    <dgm:cxn modelId="{192A8FCA-DE6A-45F1-AC60-E3FCFAA942A8}" type="presParOf" srcId="{6BE5D4CD-6AC8-4854-8B0E-B98F5701A86C}" destId="{58321275-F20B-484F-B023-067272C5AF0D}" srcOrd="2" destOrd="0" presId="urn:microsoft.com/office/officeart/2018/2/layout/IconVerticalSolidList"/>
    <dgm:cxn modelId="{DA1908D2-3733-4B35-8978-370F5177041C}" type="presParOf" srcId="{6BE5D4CD-6AC8-4854-8B0E-B98F5701A86C}" destId="{668434B1-EB8A-4F60-8DF4-9DADC86A0FD3}" srcOrd="3" destOrd="0" presId="urn:microsoft.com/office/officeart/2018/2/layout/IconVerticalSolidList"/>
    <dgm:cxn modelId="{1859220D-2193-4E87-B794-61F7B8045993}" type="presParOf" srcId="{9A7B47D8-F6D0-44A3-AFF3-E859A178793B}" destId="{D9A45AC6-139C-4939-9EE3-4072D3E00FDE}" srcOrd="3" destOrd="0" presId="urn:microsoft.com/office/officeart/2018/2/layout/IconVerticalSolidList"/>
    <dgm:cxn modelId="{DCDDC45A-4962-407F-97C9-AA7E24DD4CEA}" type="presParOf" srcId="{9A7B47D8-F6D0-44A3-AFF3-E859A178793B}" destId="{A724E359-E846-435F-BC43-0611B2066A64}" srcOrd="4" destOrd="0" presId="urn:microsoft.com/office/officeart/2018/2/layout/IconVerticalSolidList"/>
    <dgm:cxn modelId="{2E2CAE9F-D71C-4575-A393-8D58A912CD09}" type="presParOf" srcId="{A724E359-E846-435F-BC43-0611B2066A64}" destId="{96FE5297-817D-41A6-BAE6-50C64A37855F}" srcOrd="0" destOrd="0" presId="urn:microsoft.com/office/officeart/2018/2/layout/IconVerticalSolidList"/>
    <dgm:cxn modelId="{DFA3AF18-391F-4607-BD49-6E0D9E538E9B}" type="presParOf" srcId="{A724E359-E846-435F-BC43-0611B2066A64}" destId="{0FE6DE4E-D169-4B64-BAF4-F341AA71C9AC}" srcOrd="1" destOrd="0" presId="urn:microsoft.com/office/officeart/2018/2/layout/IconVerticalSolidList"/>
    <dgm:cxn modelId="{7421A686-9000-4248-B9CA-70E9678F35CC}" type="presParOf" srcId="{A724E359-E846-435F-BC43-0611B2066A64}" destId="{5391DD08-6B1D-4B6B-B849-C8C559812ABD}" srcOrd="2" destOrd="0" presId="urn:microsoft.com/office/officeart/2018/2/layout/IconVerticalSolidList"/>
    <dgm:cxn modelId="{C653F58A-0AA5-43E1-A802-100EBA60756D}" type="presParOf" srcId="{A724E359-E846-435F-BC43-0611B2066A64}" destId="{62655F8E-41B9-4FD2-A3D7-57106EB60B6F}" srcOrd="3" destOrd="0" presId="urn:microsoft.com/office/officeart/2018/2/layout/IconVerticalSolidList"/>
    <dgm:cxn modelId="{8D1C2667-934D-4096-AC7E-1206B67B72EC}" type="presParOf" srcId="{9A7B47D8-F6D0-44A3-AFF3-E859A178793B}" destId="{45CA4524-7004-4517-9546-58523E44E430}" srcOrd="5" destOrd="0" presId="urn:microsoft.com/office/officeart/2018/2/layout/IconVerticalSolidList"/>
    <dgm:cxn modelId="{0148A59B-3B24-4205-BF5D-2A8936865136}" type="presParOf" srcId="{9A7B47D8-F6D0-44A3-AFF3-E859A178793B}" destId="{2528B9B8-34AF-48FE-B752-C63AD0491E1C}" srcOrd="6" destOrd="0" presId="urn:microsoft.com/office/officeart/2018/2/layout/IconVerticalSolidList"/>
    <dgm:cxn modelId="{EB23553C-D106-4BB8-9742-A9FAEE05B238}" type="presParOf" srcId="{2528B9B8-34AF-48FE-B752-C63AD0491E1C}" destId="{3DEA18C5-7A15-4695-BC96-BE9895F1899F}" srcOrd="0" destOrd="0" presId="urn:microsoft.com/office/officeart/2018/2/layout/IconVerticalSolidList"/>
    <dgm:cxn modelId="{D0286F6F-3EDE-413F-AED0-2EE6F8765FC7}" type="presParOf" srcId="{2528B9B8-34AF-48FE-B752-C63AD0491E1C}" destId="{54AC68AE-143B-4E23-8F16-748EB427C395}" srcOrd="1" destOrd="0" presId="urn:microsoft.com/office/officeart/2018/2/layout/IconVerticalSolidList"/>
    <dgm:cxn modelId="{28C182EC-4E7B-4B6D-BB27-41425C903602}" type="presParOf" srcId="{2528B9B8-34AF-48FE-B752-C63AD0491E1C}" destId="{463ED1A2-4048-4B95-8576-EE422290844A}" srcOrd="2" destOrd="0" presId="urn:microsoft.com/office/officeart/2018/2/layout/IconVerticalSolidList"/>
    <dgm:cxn modelId="{838CA4AB-1FD4-4E80-B5E2-B0277EFD3E52}" type="presParOf" srcId="{2528B9B8-34AF-48FE-B752-C63AD0491E1C}" destId="{CBA1BB22-6B85-4614-96DD-5E409E3CD6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8016-31F0-421F-BB0B-FA66E662954E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28030-86D8-4891-90F4-F0B1CDC98D33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39430-FEED-428F-B86F-EA4D4E78297C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PR/FAQs</a:t>
          </a:r>
        </a:p>
      </dsp:txBody>
      <dsp:txXfrm>
        <a:off x="1144111" y="1954"/>
        <a:ext cx="5868258" cy="990573"/>
      </dsp:txXfrm>
    </dsp:sp>
    <dsp:sp modelId="{7B9AF98D-A9FA-40C5-898E-3F90CD119600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73965-878A-42FB-A026-69BF087D623D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434B1-EB8A-4F60-8DF4-9DADC86A0FD3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Requirements Specification (SRS)</a:t>
          </a:r>
        </a:p>
      </dsp:txBody>
      <dsp:txXfrm>
        <a:off x="1144111" y="1240170"/>
        <a:ext cx="5868258" cy="990573"/>
      </dsp:txXfrm>
    </dsp:sp>
    <dsp:sp modelId="{96FE5297-817D-41A6-BAE6-50C64A37855F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6DE4E-D169-4B64-BAF4-F341AA71C9AC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55F8E-41B9-4FD2-A3D7-57106EB60B6F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Design Document (SDD)</a:t>
          </a:r>
        </a:p>
      </dsp:txBody>
      <dsp:txXfrm>
        <a:off x="1144111" y="2478387"/>
        <a:ext cx="5868258" cy="990573"/>
      </dsp:txXfrm>
    </dsp:sp>
    <dsp:sp modelId="{3DEA18C5-7A15-4695-BC96-BE9895F1899F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C68AE-143B-4E23-8F16-748EB427C395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1BB22-6B85-4614-96DD-5E409E3CD6F2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Testing Log</a:t>
          </a:r>
        </a:p>
      </dsp:txBody>
      <dsp:txXfrm>
        <a:off x="1144111" y="3716603"/>
        <a:ext cx="5868258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6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5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9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42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uncyclopedia.co/wiki/Detour_to_detour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ernoon.com/how-to-learn-with-open-source-api-fundamentals-1f886383b8e1" TargetMode="External"/><Relationship Id="rId5" Type="http://schemas.openxmlformats.org/officeDocument/2006/relationships/image" Target="../media/image23.jpeg"/><Relationship Id="rId10" Type="http://schemas.openxmlformats.org/officeDocument/2006/relationships/hyperlink" Target="http://picnicwithants.com/tag/medical-tests-2/" TargetMode="External"/><Relationship Id="rId4" Type="http://schemas.openxmlformats.org/officeDocument/2006/relationships/hyperlink" Target="https://www.taringamberini.com/en/blog/java/ready-to-use-java-dependencies-vulnerability-checker/" TargetMode="External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D3B01-63C7-478B-8581-1BCFFDB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84" y="1131195"/>
            <a:ext cx="7032916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DABA0-9994-4CD4-8D64-2A7557CA3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72" y="2445003"/>
            <a:ext cx="6855115" cy="3495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Christina Nguyen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Michael </a:t>
            </a:r>
            <a:r>
              <a:rPr lang="en-US" sz="2000" dirty="0" err="1">
                <a:solidFill>
                  <a:srgbClr val="FFFFFF"/>
                </a:solidFill>
              </a:rPr>
              <a:t>Bloomquist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Sarah Ramazani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Travis Lamb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F0BD39-88F4-45EF-8C15-DAD904B35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585" r="17337"/>
          <a:stretch/>
        </p:blipFill>
        <p:spPr>
          <a:xfrm>
            <a:off x="7941731" y="459655"/>
            <a:ext cx="3803735" cy="59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1019954"/>
            <a:ext cx="3031852" cy="439933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OF LOGIN FLOW AND CODE REVIEW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 demonstration of the log-in flow and code review process in an extremely bare-boned setting. The usage </a:t>
            </a:r>
            <a:r>
              <a:rPr lang="en-US" sz="1600"/>
              <a:t>of local Storage </a:t>
            </a:r>
            <a:r>
              <a:rPr lang="en-US" sz="1600" dirty="0"/>
              <a:t>is a facsimile of a real authorization process without the API attached to it.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7527700" flipV="1">
            <a:off x="3724712" y="5972961"/>
            <a:ext cx="74997" cy="45719"/>
          </a:xfrm>
        </p:spPr>
        <p:txBody>
          <a:bodyPr>
            <a:normAutofit fontScale="25000" lnSpcReduction="20000"/>
          </a:bodyPr>
          <a:lstStyle/>
          <a:p>
            <a:pPr>
              <a:buClr>
                <a:srgbClr val="FF4E23"/>
              </a:buClr>
            </a:pPr>
            <a:r>
              <a:rPr lang="en-US" dirty="0"/>
              <a:t>.</a:t>
            </a:r>
          </a:p>
        </p:txBody>
      </p:sp>
      <p:pic>
        <p:nvPicPr>
          <p:cNvPr id="5" name="GitGoingDEMO1">
            <a:hlinkClick r:id="" action="ppaction://media"/>
            <a:extLst>
              <a:ext uri="{FF2B5EF4-FFF2-40B4-BE49-F238E27FC236}">
                <a16:creationId xmlns:a16="http://schemas.microsoft.com/office/drawing/2014/main" id="{E498C55A-C785-46F7-A487-ED4575A1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677" y="613854"/>
            <a:ext cx="7772892" cy="5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53472-5FD8-485F-9E7D-D8885FF6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latin typeface="+mj-lt"/>
                <a:ea typeface="+mj-ea"/>
                <a:cs typeface="+mj-cs"/>
              </a:rPr>
              <a:t>the road ahead</a:t>
            </a:r>
            <a:br>
              <a:rPr lang="en-US" sz="2800" b="0" kern="1200" cap="all" dirty="0">
                <a:latin typeface="+mj-lt"/>
                <a:ea typeface="+mj-ea"/>
                <a:cs typeface="+mj-cs"/>
              </a:rPr>
            </a:br>
            <a:endParaRPr lang="en-US" sz="2800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2BF87-041F-4052-B9D8-02BF3EFC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Integrate separated features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Hook log-in system up to authentication service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Rewrite DB API to handle secure retrieval of data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Introduce commenting system for reviews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Beautify systems in-place</a:t>
            </a:r>
          </a:p>
        </p:txBody>
      </p:sp>
      <p:pic>
        <p:nvPicPr>
          <p:cNvPr id="6" name="Content Placeholder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40AD61AE-16AF-43BB-AED0-EBF798E6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13504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1363-0029-48BE-98FA-7DA811A4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9" name="Content Placeholder 2">
            <a:extLst>
              <a:ext uri="{FF2B5EF4-FFF2-40B4-BE49-F238E27FC236}">
                <a16:creationId xmlns:a16="http://schemas.microsoft.com/office/drawing/2014/main" id="{ED597B71-EFF7-436A-A9D2-13D81E9967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0870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418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5030-BD98-4C8D-BA89-6C8A511A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570592"/>
            <a:ext cx="3484762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  <a:endParaRPr lang="en-US" sz="2800" b="1" kern="1200" cap="al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FAA3-C07B-4701-AA25-AF3D76D0B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</a:rPr>
              <a:t>Code Review 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is the systematic examination of the source code.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  <a:latin typeface="Roboto"/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  <a:latin typeface="Roboto"/>
              </a:rPr>
              <a:t> Limits risks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  <a:latin typeface="Roboto"/>
              </a:rPr>
              <a:t> Improves code quality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  <a:latin typeface="Roboto"/>
              </a:rPr>
              <a:t> M</a:t>
            </a:r>
            <a:r>
              <a:rPr lang="en-US" b="0" i="0" dirty="0">
                <a:solidFill>
                  <a:schemeClr val="bg1"/>
                </a:solidFill>
                <a:effectLst/>
                <a:latin typeface="Roboto"/>
              </a:rPr>
              <a:t>akes everyone better</a:t>
            </a:r>
          </a:p>
          <a:p>
            <a:pPr marL="111125" indent="-111125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  <a:latin typeface="Roboto"/>
              </a:rPr>
              <a:t> Helps users be familiar with the project</a:t>
            </a:r>
            <a:endParaRPr lang="en-US" b="0" i="0" dirty="0">
              <a:solidFill>
                <a:schemeClr val="bg1"/>
              </a:solidFill>
              <a:effectLst/>
              <a:latin typeface="Roboto"/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6" name="Picture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F1EA328-580E-418F-960E-8DFF49E7FA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13" r="12412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8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8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8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8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8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DB89-7C09-43A6-943F-49EF7B9C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775" y="702156"/>
            <a:ext cx="3866692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DESCRIPTION OF THE PROJECT</a:t>
            </a:r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B1FF0CE9-0935-4851-91D6-9CD4D2BE65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05" name="Rectangle 8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88403-81BC-4F53-AC96-222C13D00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3433" y="2340864"/>
            <a:ext cx="3568661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Git Going is integrated with Git, which is a distributed VCS</a:t>
            </a:r>
          </a:p>
          <a:p>
            <a:pPr marL="517525" indent="-233363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/>
                </a:solidFill>
              </a:rPr>
              <a:t>Collaboration</a:t>
            </a:r>
          </a:p>
          <a:p>
            <a:pPr marL="517525" indent="-233363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/>
                </a:solidFill>
              </a:rPr>
              <a:t>Peer Review</a:t>
            </a:r>
          </a:p>
          <a:p>
            <a:pPr marL="517525" indent="-233363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8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3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14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6" name="Rectangle 14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4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14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0F149-3020-4F71-BE02-8FA93C1A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USER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functional REQUIREMENTS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9532-5D0A-4249-BA64-DD24C7BF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Registration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Login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Logout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Account Setting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File Change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Chat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 Notification System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8CE7D-47FF-4D2F-888F-C954DC9D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854" y="936141"/>
            <a:ext cx="5938256" cy="49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4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137C-21FE-4BEA-83E9-0C1525A1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638545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Architectural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4B1A9-264E-49F6-BDCE-C49FBF824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Client-Server pattern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Client layer: HTML, JS, React Frameworks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Server layer: AWS cloud, API gateway.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Processing Request: Lambda and a MySQL database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Output: PC, smartphone, or laptop.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1215341"/>
            <a:ext cx="7642062" cy="4143737"/>
          </a:xfrm>
        </p:spPr>
      </p:pic>
    </p:spTree>
    <p:extLst>
      <p:ext uri="{BB962C8B-B14F-4D97-AF65-F5344CB8AC3E}">
        <p14:creationId xmlns:p14="http://schemas.microsoft.com/office/powerpoint/2010/main" val="329629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BF0-F0EC-45C1-93F7-EEF95F8F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60921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Our biggest coding 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3979-AD75-4071-A7BA-4A09BECD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Partially functioning login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Notification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Functioning registration system which pushes new user information into a hosted database with a POST request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 retrieval from a remote directory with a POST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3B3-AA54-4F44-8ED9-491A11EE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8" y="1528752"/>
            <a:ext cx="7260976" cy="39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1028-7C76-4950-B1CF-053810A5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4" y="2093607"/>
            <a:ext cx="7026504" cy="28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B1A32-40CF-4145-ADBF-036E4045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56" y="1732993"/>
            <a:ext cx="7143740" cy="3547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35CAE-F557-4537-B4E3-C624170E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407" y="1622130"/>
            <a:ext cx="1751087" cy="3365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405D125-1B2B-4E89-8495-2C48EF992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63" y="2052080"/>
            <a:ext cx="2924183" cy="23509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2CB2E-6007-4A7A-A173-DA6BFFBA4D3C}"/>
              </a:ext>
            </a:extLst>
          </p:cNvPr>
          <p:cNvGrpSpPr/>
          <p:nvPr/>
        </p:nvGrpSpPr>
        <p:grpSpPr>
          <a:xfrm>
            <a:off x="6185677" y="988907"/>
            <a:ext cx="4002098" cy="4910666"/>
            <a:chOff x="6185677" y="988907"/>
            <a:chExt cx="4002098" cy="49106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DDCC61-FECC-476A-B47F-D827E483DCB1}"/>
                </a:ext>
              </a:extLst>
            </p:cNvPr>
            <p:cNvSpPr/>
            <p:nvPr/>
          </p:nvSpPr>
          <p:spPr>
            <a:xfrm>
              <a:off x="6886246" y="988907"/>
              <a:ext cx="2600960" cy="4910666"/>
            </a:xfrm>
            <a:prstGeom prst="rect">
              <a:avLst/>
            </a:prstGeom>
            <a:solidFill>
              <a:srgbClr val="4653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68A8D9-71FE-4DD5-BE7B-859F369A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677" y="1505693"/>
              <a:ext cx="4002098" cy="400209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0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BF0-F0EC-45C1-93F7-EEF95F8F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60921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Our biggest coding 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3979-AD75-4071-A7BA-4A09BECD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Partially functioning login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Notification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Functioning registration system which pushes new user information into a hosted database with a POST request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 retrieval from a remote directory with a POST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3B3-AA54-4F44-8ED9-491A11EE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8" y="1528752"/>
            <a:ext cx="7260976" cy="39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1028-7C76-4950-B1CF-053810A5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4" y="2093607"/>
            <a:ext cx="7026504" cy="28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B1A32-40CF-4145-ADBF-036E4045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56" y="1732993"/>
            <a:ext cx="7143740" cy="3547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35CAE-F557-4537-B4E3-C624170E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407" y="1622130"/>
            <a:ext cx="1751087" cy="3365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405D125-1B2B-4E89-8495-2C48EF992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63" y="2052080"/>
            <a:ext cx="2924183" cy="23509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2CB2E-6007-4A7A-A173-DA6BFFBA4D3C}"/>
              </a:ext>
            </a:extLst>
          </p:cNvPr>
          <p:cNvGrpSpPr/>
          <p:nvPr/>
        </p:nvGrpSpPr>
        <p:grpSpPr>
          <a:xfrm>
            <a:off x="6185677" y="1350209"/>
            <a:ext cx="4002098" cy="4383326"/>
            <a:chOff x="6185677" y="1350209"/>
            <a:chExt cx="4002098" cy="43833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DDCC61-FECC-476A-B47F-D827E483DCB1}"/>
                </a:ext>
              </a:extLst>
            </p:cNvPr>
            <p:cNvSpPr/>
            <p:nvPr/>
          </p:nvSpPr>
          <p:spPr>
            <a:xfrm>
              <a:off x="7339913" y="1350209"/>
              <a:ext cx="1421027" cy="4383326"/>
            </a:xfrm>
            <a:prstGeom prst="rect">
              <a:avLst/>
            </a:prstGeom>
            <a:solidFill>
              <a:srgbClr val="4653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68A8D9-71FE-4DD5-BE7B-859F369A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677" y="1505693"/>
              <a:ext cx="4002098" cy="4002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9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efforts (headaches)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Conditional Rendering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Excessive, unsupported or unnecessary dependencies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Setting up APIs to transfer information between systems 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Unexpected Obstacles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DE554-7115-41E2-8208-E1C5D0F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60" y="1747603"/>
            <a:ext cx="4182059" cy="3362794"/>
          </a:xfrm>
          <a:prstGeom prst="rect">
            <a:avLst/>
          </a:prstGeom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869573A-0392-48AA-A602-B4005F09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6496" y="1662136"/>
            <a:ext cx="5646385" cy="35337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F06B091-6390-48D3-B649-FA25DE640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6496" y="1859768"/>
            <a:ext cx="5664327" cy="3138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4C022-8F36-42A8-8604-038B4F7FA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01975" y="2344406"/>
            <a:ext cx="3653367" cy="2169187"/>
          </a:xfrm>
          <a:prstGeom prst="rect">
            <a:avLst/>
          </a:prstGeom>
        </p:spPr>
      </p:pic>
      <p:pic>
        <p:nvPicPr>
          <p:cNvPr id="5" name="Picture 4" descr="A picture containing dog, mammal, indoor, looking&#10;&#10;Description automatically generated">
            <a:extLst>
              <a:ext uri="{FF2B5EF4-FFF2-40B4-BE49-F238E27FC236}">
                <a16:creationId xmlns:a16="http://schemas.microsoft.com/office/drawing/2014/main" id="{4B34DC50-1763-4484-A4D6-C6E167040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23658" y="2165349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323</Words>
  <Application>Microsoft Office PowerPoint</Application>
  <PresentationFormat>Widescreen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Century Schoolbook</vt:lpstr>
      <vt:lpstr>Franklin Gothic Book</vt:lpstr>
      <vt:lpstr>Roboto</vt:lpstr>
      <vt:lpstr>Wingdings</vt:lpstr>
      <vt:lpstr>Wingdings 2</vt:lpstr>
      <vt:lpstr>DividendVTI</vt:lpstr>
      <vt:lpstr>BC Code Reviewer – Final Presentation</vt:lpstr>
      <vt:lpstr>References</vt:lpstr>
      <vt:lpstr>Introduction</vt:lpstr>
      <vt:lpstr>DESCRIPTION OF THE PROJECT</vt:lpstr>
      <vt:lpstr>USER functional REQUIREMENTS </vt:lpstr>
      <vt:lpstr>Architectural design</vt:lpstr>
      <vt:lpstr>Our biggest coding achievements</vt:lpstr>
      <vt:lpstr>Our biggest coding achievements</vt:lpstr>
      <vt:lpstr>Testing efforts (headaches)</vt:lpstr>
      <vt:lpstr>DEMO OF LOGIN FLOW AND CODE REVIEW      A demonstration of the log-in flow and code review process in an extremely bare-boned setting. The usage of local Storage is a facsimile of a real authorization process without the API attached to it. </vt:lpstr>
      <vt:lpstr>the road ahead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 Code Reviewer – Final Presentation</dc:title>
  <dc:creator>Sarah Ramazani</dc:creator>
  <cp:lastModifiedBy>Michael Bloomquist</cp:lastModifiedBy>
  <cp:revision>5</cp:revision>
  <dcterms:created xsi:type="dcterms:W3CDTF">2020-12-03T10:45:22Z</dcterms:created>
  <dcterms:modified xsi:type="dcterms:W3CDTF">2020-12-03T18:50:52Z</dcterms:modified>
</cp:coreProperties>
</file>